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283" autoAdjust="0"/>
  </p:normalViewPr>
  <p:slideViewPr>
    <p:cSldViewPr snapToGrid="0">
      <p:cViewPr varScale="1">
        <p:scale>
          <a:sx n="76" d="100"/>
          <a:sy n="76" d="100"/>
        </p:scale>
        <p:origin x="224" y="5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err="1" smtClean="0"/>
              <a:t>UsaGL</a:t>
            </a:r>
            <a:r>
              <a:rPr lang="en-US" dirty="0" smtClean="0"/>
              <a:t>: </a:t>
            </a:r>
            <a:r>
              <a:rPr lang="en-US" dirty="0"/>
              <a:t>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GL: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GL: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GL: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GL: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uk-UA" dirty="0"/>
              <a:t>'</a:t>
            </a:r>
            <a:r>
              <a:rPr lang="en-US" dirty="0" err="1"/>
              <a:t>httpd</a:t>
            </a:r>
            <a:r>
              <a:rPr lang="uk-UA" dirty="0"/>
              <a:t>'</a:t>
            </a:r>
            <a:endParaRPr lang="en-US" dirty="0"/>
          </a:p>
          <a:p>
            <a:endParaRPr lang="en-US" dirty="0"/>
          </a:p>
          <a:p>
            <a:r>
              <a:rPr lang="en-US" dirty="0"/>
              <a:t>file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content "&lt;h1&gt;Hello, world!&lt;/h1&gt;</a:t>
            </a:r>
          </a:p>
          <a:p>
            <a:r>
              <a:rPr lang="en-US" dirty="0"/>
              <a:t>&lt;h2&gt;</a:t>
            </a:r>
            <a:r>
              <a:rPr lang="en-US" dirty="0" err="1"/>
              <a:t>ipaddress</a:t>
            </a:r>
            <a:r>
              <a:rPr lang="en-US" dirty="0"/>
              <a:t>: #{node[</a:t>
            </a:r>
            <a:r>
              <a:rPr lang="uk-UA" dirty="0"/>
              <a:t>'</a:t>
            </a:r>
            <a:r>
              <a:rPr lang="en-US" dirty="0" err="1"/>
              <a:t>ipaddress</a:t>
            </a:r>
            <a:r>
              <a:rPr lang="uk-UA" dirty="0"/>
              <a:t>'</a:t>
            </a:r>
            <a:r>
              <a:rPr lang="en-US" dirty="0"/>
              <a:t>]}&lt;/h2&gt;</a:t>
            </a:r>
          </a:p>
          <a:p>
            <a:r>
              <a:rPr lang="en-US" dirty="0"/>
              <a:t>&lt;h2&gt;hostname: #{node[</a:t>
            </a:r>
            <a:r>
              <a:rPr lang="uk-UA" dirty="0"/>
              <a:t>'</a:t>
            </a:r>
            <a:r>
              <a:rPr lang="en-US" dirty="0"/>
              <a:t>hostname</a:t>
            </a:r>
            <a:r>
              <a:rPr lang="uk-UA" dirty="0"/>
              <a:t>'</a:t>
            </a:r>
            <a:r>
              <a:rPr lang="en-US" dirty="0"/>
              <a:t>]}&lt;/h2&gt;</a:t>
            </a:r>
          </a:p>
          <a:p>
            <a:r>
              <a:rPr lang="en-US" dirty="0"/>
              <a:t>"</a:t>
            </a:r>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3572933"/>
            <a:ext cx="14404273" cy="1790520"/>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GL: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smtClean="0"/>
              <a:t>template </a:t>
            </a:r>
            <a:r>
              <a:rPr lang="uk-UA" dirty="0" smtClean="0"/>
              <a:t>'</a:t>
            </a:r>
            <a:r>
              <a:rPr lang="en-US" dirty="0"/>
              <a:t>/</a:t>
            </a:r>
            <a:r>
              <a:rPr lang="en-US" dirty="0" err="1"/>
              <a:t>var</a:t>
            </a:r>
            <a:r>
              <a:rPr lang="en-US" dirty="0"/>
              <a:t>/www/html/</a:t>
            </a:r>
            <a:r>
              <a:rPr lang="en-US" dirty="0" err="1"/>
              <a:t>index.html</a:t>
            </a:r>
            <a:r>
              <a:rPr lang="uk-UA" dirty="0"/>
              <a:t>'</a:t>
            </a:r>
            <a:r>
              <a:rPr lang="en-US" dirty="0"/>
              <a:t> do</a:t>
            </a:r>
          </a:p>
          <a:p>
            <a:r>
              <a:rPr lang="en-US" dirty="0" smtClean="0"/>
              <a:t>end</a:t>
            </a:r>
            <a:endParaRPr lang="en-US" dirty="0"/>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338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a:t>
            </a:r>
            <a:r>
              <a:rPr lang="en-US" dirty="0" smtClean="0"/>
              <a:t>do</a:t>
            </a:r>
          </a:p>
          <a:p>
            <a:r>
              <a:rPr lang="en-US" dirty="0"/>
              <a:t> </a:t>
            </a:r>
            <a:r>
              <a:rPr lang="en-US" dirty="0" smtClean="0"/>
              <a:t> source "?????????????"</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GL: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GL: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package </a:t>
            </a:r>
            <a:r>
              <a:rPr lang="uk-UA" dirty="0"/>
              <a:t>'</a:t>
            </a:r>
            <a:r>
              <a:rPr lang="en-US" dirty="0" err="1"/>
              <a:t>httpd</a:t>
            </a:r>
            <a:r>
              <a:rPr lang="uk-UA" dirty="0"/>
              <a:t>'</a:t>
            </a:r>
            <a:endParaRPr lang="en-US" dirty="0"/>
          </a:p>
          <a:p>
            <a:endParaRPr lang="en-US" dirty="0"/>
          </a:p>
          <a:p>
            <a:r>
              <a:rPr lang="en-US" dirty="0"/>
              <a:t>template </a:t>
            </a:r>
            <a:r>
              <a:rPr lang="uk-UA" dirty="0"/>
              <a:t>'</a:t>
            </a:r>
            <a:r>
              <a:rPr lang="en-US" dirty="0"/>
              <a:t>/</a:t>
            </a:r>
            <a:r>
              <a:rPr lang="en-US" dirty="0" err="1"/>
              <a:t>var</a:t>
            </a:r>
            <a:r>
              <a:rPr lang="en-US" dirty="0"/>
              <a:t>/www/html/</a:t>
            </a:r>
            <a:r>
              <a:rPr lang="en-US" dirty="0" err="1"/>
              <a:t>index.html</a:t>
            </a:r>
            <a:r>
              <a:rPr lang="uk-UA" dirty="0"/>
              <a:t>'</a:t>
            </a:r>
            <a:r>
              <a:rPr lang="en-US" dirty="0"/>
              <a:t> do</a:t>
            </a:r>
          </a:p>
          <a:p>
            <a:r>
              <a:rPr lang="en-US" dirty="0"/>
              <a:t>  source </a:t>
            </a:r>
            <a:r>
              <a:rPr lang="uk-UA" dirty="0"/>
              <a:t>'</a:t>
            </a:r>
            <a:r>
              <a:rPr lang="en-US" dirty="0" err="1"/>
              <a:t>index.html.erb</a:t>
            </a:r>
            <a:r>
              <a:rPr lang="uk-UA" dirty="0"/>
              <a:t>'</a:t>
            </a:r>
            <a:endParaRPr lang="en-US" dirty="0"/>
          </a:p>
          <a:p>
            <a:r>
              <a:rPr lang="en-US" dirty="0"/>
              <a:t>end</a:t>
            </a:r>
          </a:p>
          <a:p>
            <a:endParaRPr lang="en-US" dirty="0"/>
          </a:p>
          <a:p>
            <a:r>
              <a:rPr lang="en-US" dirty="0"/>
              <a:t>service </a:t>
            </a:r>
            <a:r>
              <a:rPr lang="uk-UA" dirty="0"/>
              <a:t>'</a:t>
            </a:r>
            <a:r>
              <a:rPr lang="en-US" dirty="0" err="1"/>
              <a:t>httpd</a:t>
            </a:r>
            <a:r>
              <a:rPr lang="uk-UA" dirty="0"/>
              <a:t>'</a:t>
            </a:r>
            <a:r>
              <a:rPr lang="en-US" dirty="0"/>
              <a:t> do</a:t>
            </a:r>
          </a:p>
          <a:p>
            <a:r>
              <a:rPr lang="en-US" dirty="0"/>
              <a:t>  action [ :enable, :start ]</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411567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smtClean="0"/>
              <a:t>[</a:t>
            </a:r>
            <a:r>
              <a:rPr lang="is-IS" sz="2200" dirty="0" smtClean="0"/>
              <a:t>2016</a:t>
            </a:r>
            <a:r>
              <a:rPr lang="en-US" sz="2200" dirty="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smtClean="0"/>
              <a:t>[</a:t>
            </a:r>
            <a:r>
              <a:rPr lang="is-IS" sz="2200" dirty="0" smtClean="0"/>
              <a:t>2016</a:t>
            </a:r>
            <a:r>
              <a:rPr lang="en-US" sz="2200" dirty="0" smtClean="0"/>
              <a:t>-09-16T14:18:09+00:00</a:t>
            </a:r>
            <a:r>
              <a:rPr lang="en-US" sz="2200" dirty="0"/>
              <a:t>] WARN: Cloning resource attributes for service[httpd] from prior resource (CHEF-3694)</a:t>
            </a:r>
          </a:p>
          <a:p>
            <a:r>
              <a:rPr lang="en-US" sz="2200" dirty="0" smtClean="0"/>
              <a:t>[</a:t>
            </a:r>
            <a:r>
              <a:rPr lang="is-IS" sz="2200" dirty="0" smtClean="0"/>
              <a:t>2016</a:t>
            </a:r>
            <a:r>
              <a:rPr lang="en-US" sz="2200" dirty="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dirty="0" smtClean="0"/>
              <a:t>[</a:t>
            </a:r>
            <a:r>
              <a:rPr lang="is-IS" sz="2200" dirty="0" smtClean="0"/>
              <a:t>2016</a:t>
            </a:r>
            <a:r>
              <a:rPr lang="en-US" sz="2200" dirty="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70000" lnSpcReduction="20000"/>
          </a:bodyPr>
          <a:lstStyle/>
          <a:p>
            <a:r>
              <a:rPr lang="en-US" sz="4000" dirty="0"/>
              <a:t># ... PACKAGE RESOURCES ...</a:t>
            </a:r>
          </a:p>
          <a:p>
            <a:endParaRPr lang="en-US" dirty="0" smtClean="0"/>
          </a:p>
          <a:p>
            <a:r>
              <a:rPr lang="en-US" dirty="0" smtClean="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884912"/>
            <a:ext cx="14404273" cy="3397355"/>
          </a:xfrm>
        </p:spPr>
        <p:txBody>
          <a:bodyPr/>
          <a:lstStyle/>
          <a:p>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sz="3600" dirty="0"/>
              <a:t># ... PACKAGE RESOURCES ...</a:t>
            </a:r>
          </a:p>
          <a:p>
            <a:endParaRPr lang="en-US" dirty="0" smtClean="0"/>
          </a:p>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0231" y="3395667"/>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smtClean="0"/>
              <a:t>[</a:t>
            </a:r>
            <a:r>
              <a:rPr lang="is-IS" dirty="0" smtClean="0"/>
              <a:t>2016</a:t>
            </a:r>
            <a:r>
              <a:rPr lang="en-US" dirty="0"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a:t>
            </a:r>
            <a:r>
              <a:rPr lang="is-IS" dirty="0" smtClean="0"/>
              <a:t>2016</a:t>
            </a:r>
            <a:r>
              <a:rPr lang="en-US" dirty="0" smtClean="0"/>
              <a:t>-09-16T14:18:09+00:00</a:t>
            </a:r>
            <a:r>
              <a:rPr lang="en-US" dirty="0"/>
              <a:t>] WARN: Cloning resource attributes for service[httpd] from prior resource (CHEF-3694)</a:t>
            </a:r>
          </a:p>
          <a:p>
            <a:r>
              <a:rPr lang="en-US" dirty="0" smtClean="0"/>
              <a:t>[</a:t>
            </a:r>
            <a:r>
              <a:rPr lang="is-IS" dirty="0" smtClean="0"/>
              <a:t>2016</a:t>
            </a:r>
            <a:r>
              <a:rPr lang="en-US" dirty="0" smtClean="0"/>
              <a:t>-09-16T14:18:09+00:00</a:t>
            </a:r>
            <a:r>
              <a:rPr lang="en-US" dirty="0"/>
              <a:t>] WARN: Previous service[httpd]: /root/.chef/local-mode-cache/cache/cookbooks/apache/recipes/server.rb:8:in `</a:t>
            </a:r>
            <a:r>
              <a:rPr lang="en-US" dirty="0" err="1"/>
              <a:t>from_file</a:t>
            </a:r>
            <a:r>
              <a:rPr lang="en-US" dirty="0"/>
              <a:t>'</a:t>
            </a:r>
          </a:p>
          <a:p>
            <a:r>
              <a:rPr lang="en-US" dirty="0" smtClean="0"/>
              <a:t>[</a:t>
            </a:r>
            <a:r>
              <a:rPr lang="is-IS" dirty="0" smtClean="0"/>
              <a:t>2016</a:t>
            </a:r>
            <a:r>
              <a:rPr lang="en-US" dirty="0"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15835</TotalTime>
  <Words>5469</Words>
  <Application>Microsoft Macintosh PowerPoint</Application>
  <PresentationFormat>Custom</PresentationFormat>
  <Paragraphs>741</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GL: Cleaner Recipes</vt:lpstr>
      <vt:lpstr>GL: Let's Check the Docs…</vt:lpstr>
      <vt:lpstr>remote_file</vt:lpstr>
      <vt:lpstr>cookbook_file</vt:lpstr>
      <vt:lpstr>Demo: cookbook_file's Source Match Up</vt:lpstr>
      <vt:lpstr>Template</vt:lpstr>
      <vt:lpstr>Demo: Template File's Source Matches Up</vt:lpstr>
      <vt:lpstr>Template</vt:lpstr>
      <vt:lpstr>GL: Cleaner Apache Recipe</vt:lpstr>
      <vt:lpstr>GL: What Can chef generate Do?</vt:lpstr>
      <vt:lpstr>GL: What Can chef generate template Do?</vt:lpstr>
      <vt:lpstr>GL: Use chef to Generate a Template</vt:lpstr>
      <vt:lpstr>GL: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GL: Move Our Source to the Template</vt:lpstr>
      <vt:lpstr>GL: Replace String Interpolation with ERB</vt:lpstr>
      <vt:lpstr>Cleaner Recipes</vt:lpstr>
      <vt:lpstr>GL: Remove the Existing Content Attribute</vt:lpstr>
      <vt:lpstr>GL: Change File Resource to a Template Resource</vt:lpstr>
      <vt:lpstr>What to Specify as the Source?</vt:lpstr>
      <vt:lpstr>GL: Viewing the Partial Path to the Template</vt:lpstr>
      <vt:lpstr>GL: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2045</cp:revision>
  <cp:lastPrinted>2015-02-07T23:49:10Z</cp:lastPrinted>
  <dcterms:created xsi:type="dcterms:W3CDTF">2012-09-13T17:36:07Z</dcterms:created>
  <dcterms:modified xsi:type="dcterms:W3CDTF">2016-02-26T22:32:45Z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